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" roundtripDataSignature="AMtx7mj9kVQnPA0VANKHiv7K5azrk45l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ustomXml" Target="../customXml/item3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customXml" Target="../customXml/item2.xml"/><Relationship Id="rId2" Type="http://schemas.openxmlformats.org/officeDocument/2006/relationships/presProps" Target="presProps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customXml" Target="../customXml/item1.xml"/><Relationship Id="rId5" Type="http://schemas.openxmlformats.org/officeDocument/2006/relationships/slide" Target="slides/slide1.xml"/><Relationship Id="rId10" Type="http://customschemas.google.com/relationships/presentationmetadata" Target="meta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2efc33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e52efc33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0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0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0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0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929450" y="1446475"/>
            <a:ext cx="5078700" cy="13719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Why should you learn AWS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38500" y="1246025"/>
            <a:ext cx="39693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Why should we learn AWS?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Importance of learning AWS.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title"/>
          </p:nvPr>
        </p:nvSpPr>
        <p:spPr>
          <a:xfrm>
            <a:off x="576100" y="402150"/>
            <a:ext cx="5308800" cy="6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Why should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learn AWS?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713500" y="1146575"/>
            <a:ext cx="5308800" cy="3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Today, Cloud  Computing has become a necessity in the business.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In our everyday life, we are utilizing Cloud Computing services a lot to work efficiently and meet the needs of the clients.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We use it when we are updating our Facebook status or posts.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52efc33ea_0_0"/>
          <p:cNvSpPr txBox="1"/>
          <p:nvPr>
            <p:ph type="title"/>
          </p:nvPr>
        </p:nvSpPr>
        <p:spPr>
          <a:xfrm>
            <a:off x="576100" y="402150"/>
            <a:ext cx="5308800" cy="6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Why should we learn AWS?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e52efc33ea_0_0"/>
          <p:cNvSpPr txBox="1"/>
          <p:nvPr>
            <p:ph idx="1" type="body"/>
          </p:nvPr>
        </p:nvSpPr>
        <p:spPr>
          <a:xfrm>
            <a:off x="713500" y="1146575"/>
            <a:ext cx="5576700" cy="3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Dropbox, Google Drive, Hubspot.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Cloud computing statistics show that it brought AWS $13.5 billion in the first quarter of 2021.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As of 2021 Amazon Web Services has the largest cloud computing market share at 32%.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874200" y="119130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Helps in getting a job.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Higher pay.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We get new level of expertise.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Helps in building a business.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381300" y="273575"/>
            <a:ext cx="4998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Benefits of learning AWS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FFE63862-2A0D-491B-A2D7-A0050CA10F2B}"/>
</file>

<file path=customXml/itemProps2.xml><?xml version="1.0" encoding="utf-8"?>
<ds:datastoreItem xmlns:ds="http://schemas.openxmlformats.org/officeDocument/2006/customXml" ds:itemID="{86872743-D1C9-44F2-84BB-E0FC5E74BC01}"/>
</file>

<file path=customXml/itemProps3.xml><?xml version="1.0" encoding="utf-8"?>
<ds:datastoreItem xmlns:ds="http://schemas.openxmlformats.org/officeDocument/2006/customXml" ds:itemID="{B292099D-EEF4-4B85-AE30-D4DA9A74E2C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